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E616E0-843C-4A7F-835A-12D6360780DF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34FA4F0-BECD-4563-BCE1-D4F599237C23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CAC71B-28F1-4D54-B3BF-202A7E35B8B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32215D2-BFAA-4555-940A-92EBFA993602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8/16/2018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C721E2B-F9D4-42FD-B9AC-E815E54233DB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3B7FE0C-C5AA-4E5D-87F9-46D7CEC54B1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8/16/2018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02DE840-CB77-439B-ADC7-48CBC3B8CC5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81040" y="402912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Lição 2: </a:t>
            </a:r>
            <a:br/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Construindo um robô com boa navegação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Que características você precisa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57200" y="1524240"/>
            <a:ext cx="8235720" cy="4373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Na última temporada, nós discutimos sobre poder navegar com confiança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lang="en-US" sz="20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1" name="TextShape 3"/>
          <p:cNvSpPr txBox="1"/>
          <p:nvPr/>
        </p:nvSpPr>
        <p:spPr>
          <a:xfrm>
            <a:off x="581040" y="638784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  <p:pic>
        <p:nvPicPr>
          <p:cNvPr id="102" name="Picture 6"/>
          <p:cNvPicPr/>
          <p:nvPr/>
        </p:nvPicPr>
        <p:blipFill>
          <a:blip r:embed="rId2"/>
          <a:stretch/>
        </p:blipFill>
        <p:spPr>
          <a:xfrm>
            <a:off x="1710360" y="2934720"/>
            <a:ext cx="5729400" cy="30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Navegando com confiança na fll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57200" y="1524240"/>
            <a:ext cx="8225280" cy="4373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Boa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navegação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requerem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uso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todas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técnicas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Andar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distância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Virar 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graus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Alinhar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base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Seguir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paredes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Alinhar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paredes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Alinhar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linhas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Alinhar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Seguir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linhas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dessas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técnicas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irá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exigir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que 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seu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tenha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características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específicas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05" name="Picture 5"/>
          <p:cNvPicPr/>
          <p:nvPr/>
        </p:nvPicPr>
        <p:blipFill>
          <a:blip r:embed="rId2"/>
          <a:stretch/>
        </p:blipFill>
        <p:spPr>
          <a:xfrm>
            <a:off x="4604400" y="1774440"/>
            <a:ext cx="4191840" cy="226116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Características chave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Paredes externas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Consegue se alinhar em superfícies planas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Rodas com bom suporte </a:t>
            </a:r>
            <a:r>
              <a:rPr lang="en-US" sz="2000" b="0" strike="noStrike" spc="-1">
                <a:solidFill>
                  <a:srgbClr val="3D3D3D"/>
                </a:solidFill>
                <a:latin typeface="Wingdings"/>
              </a:rPr>
              <a:t></a:t>
            </a: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 melhora precisão quando andando reto ou fazendo curvas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Dois sensores de cor alinhados, com uma certa distânica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Torna possível se alinhar em linhas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Sensores de cor “na frente” das rodas de direção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Torna possível seguir linhas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Rodas seguidoras de parede</a:t>
            </a:r>
          </a:p>
          <a:p>
            <a:pPr marL="667080" lvl="1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A qualidade da parede da mesa pode variar. Rodas melhorar a habilidade do robô de seguir a parede</a:t>
            </a: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0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Droidbot Model C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Esse robô tem as configurações chave para boa navegação</a:t>
            </a:r>
          </a:p>
        </p:txBody>
      </p:sp>
      <p:pic>
        <p:nvPicPr>
          <p:cNvPr id="112" name="Picture 4"/>
          <p:cNvPicPr/>
          <p:nvPr/>
        </p:nvPicPr>
        <p:blipFill>
          <a:blip r:embed="rId2"/>
          <a:stretch/>
        </p:blipFill>
        <p:spPr>
          <a:xfrm>
            <a:off x="2730240" y="2455200"/>
            <a:ext cx="3971160" cy="297828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6701760" y="3875760"/>
            <a:ext cx="15033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Paredes externas que suportam as rodas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88440" y="4638960"/>
            <a:ext cx="23414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Rodas para seguir paredes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105120" y="3229560"/>
            <a:ext cx="2624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Dois, bem separados, sensores de cor 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4796280" y="5690880"/>
            <a:ext cx="23691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Sensores de cor na frente das rodas de direção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2730240" y="3552480"/>
            <a:ext cx="866160" cy="18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8"/>
          <p:cNvSpPr/>
          <p:nvPr/>
        </p:nvSpPr>
        <p:spPr>
          <a:xfrm>
            <a:off x="2730240" y="3552480"/>
            <a:ext cx="161460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9"/>
          <p:cNvSpPr/>
          <p:nvPr/>
        </p:nvSpPr>
        <p:spPr>
          <a:xfrm flipH="1" flipV="1">
            <a:off x="5899680" y="4244400"/>
            <a:ext cx="801000" cy="9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85FF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0"/>
          <p:cNvSpPr/>
          <p:nvPr/>
        </p:nvSpPr>
        <p:spPr>
          <a:xfrm>
            <a:off x="2730240" y="4823640"/>
            <a:ext cx="1493280" cy="8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1"/>
          <p:cNvSpPr/>
          <p:nvPr/>
        </p:nvSpPr>
        <p:spPr>
          <a:xfrm flipV="1">
            <a:off x="2730240" y="3543120"/>
            <a:ext cx="659880" cy="63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FF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2"/>
          <p:cNvSpPr/>
          <p:nvPr/>
        </p:nvSpPr>
        <p:spPr>
          <a:xfrm rot="4207800">
            <a:off x="5054040" y="4389120"/>
            <a:ext cx="396000" cy="1235520"/>
          </a:xfrm>
          <a:prstGeom prst="rightBrace">
            <a:avLst>
              <a:gd name="adj1" fmla="val 8333"/>
              <a:gd name="adj2" fmla="val 50000"/>
            </a:avLst>
          </a:prstGeom>
          <a:noFill/>
          <a:ln w="5724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3"/>
          <p:cNvSpPr/>
          <p:nvPr/>
        </p:nvSpPr>
        <p:spPr>
          <a:xfrm flipH="1" flipV="1">
            <a:off x="5318640" y="5193000"/>
            <a:ext cx="661320" cy="49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4"/>
          <p:cNvSpPr/>
          <p:nvPr/>
        </p:nvSpPr>
        <p:spPr>
          <a:xfrm>
            <a:off x="6732000" y="2427840"/>
            <a:ext cx="19238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Centro gravitacional baixo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5" name="CustomShape 15"/>
          <p:cNvSpPr/>
          <p:nvPr/>
        </p:nvSpPr>
        <p:spPr>
          <a:xfrm>
            <a:off x="7306920" y="4871520"/>
            <a:ext cx="15692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Construção niveladas – perceba que a ballcaster está nivelada com as rodas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6" name="CustomShape 16"/>
          <p:cNvSpPr/>
          <p:nvPr/>
        </p:nvSpPr>
        <p:spPr>
          <a:xfrm>
            <a:off x="333000" y="2427840"/>
            <a:ext cx="2132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** Proteção nos sensores de cor não é necessária na prática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127" name="TextShape 17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81040" y="86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Configurações adicionaos para se considerar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Anexos que auxiliam na conclusão de missões</a:t>
            </a:r>
          </a:p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Anexos não devem desbalancear o equilíbro de peso</a:t>
            </a:r>
          </a:p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Podem ser feitos com peças pequenas</a:t>
            </a:r>
          </a:p>
        </p:txBody>
      </p:sp>
      <p:pic>
        <p:nvPicPr>
          <p:cNvPr id="130" name="Picture 5"/>
          <p:cNvPicPr/>
          <p:nvPr/>
        </p:nvPicPr>
        <p:blipFill>
          <a:blip r:embed="rId2"/>
          <a:stretch/>
        </p:blipFill>
        <p:spPr>
          <a:xfrm>
            <a:off x="520200" y="4178880"/>
            <a:ext cx="2986560" cy="220860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461760" y="4368960"/>
            <a:ext cx="126720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Gill Sans MT"/>
              </a:rPr>
              <a:t>Polias adicionadas aos motores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7180560" y="4368960"/>
            <a:ext cx="16520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Gill Sans MT"/>
              </a:rPr>
              <a:t>Polias adicionadas ao anexo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133" name="Picture 10"/>
          <p:cNvPicPr/>
          <p:nvPr/>
        </p:nvPicPr>
        <p:blipFill>
          <a:blip r:embed="rId3"/>
          <a:stretch/>
        </p:blipFill>
        <p:spPr>
          <a:xfrm>
            <a:off x="4567320" y="4060440"/>
            <a:ext cx="2714040" cy="2432520"/>
          </a:xfrm>
          <a:prstGeom prst="rect">
            <a:avLst/>
          </a:prstGeom>
          <a:ln>
            <a:noFill/>
          </a:ln>
        </p:spPr>
      </p:pic>
      <p:sp>
        <p:nvSpPr>
          <p:cNvPr id="134" name="TextShape 5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 depois: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48200" y="1505520"/>
            <a:ext cx="812232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Conforme você montar o robô, leve estas dicas em consideração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Existem outros designs no FLL Tutorials</a:t>
            </a:r>
          </a:p>
        </p:txBody>
      </p:sp>
      <p:sp>
        <p:nvSpPr>
          <p:cNvPr id="137" name="TextShape 3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escrita por Sanjay Seshan e Arvind Seshan</a:t>
            </a: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57200" y="5395680"/>
            <a:ext cx="7913160" cy="915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Creative Commons Attribution-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NonCommercial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ShareAlike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 4.0 International License</a:t>
            </a:r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3812400" y="4160520"/>
            <a:ext cx="2161080" cy="761040"/>
          </a:xfrm>
          <a:prstGeom prst="rect">
            <a:avLst/>
          </a:prstGeom>
          <a:ln>
            <a:noFill/>
          </a:ln>
        </p:spPr>
      </p:pic>
      <p:sp>
        <p:nvSpPr>
          <p:cNvPr id="142" name="TextShape 4"/>
          <p:cNvSpPr txBox="1"/>
          <p:nvPr/>
        </p:nvSpPr>
        <p:spPr>
          <a:xfrm>
            <a:off x="581040" y="6388200"/>
            <a:ext cx="517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04/09/2018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15336</TotalTime>
  <Words>382</Words>
  <Application>Microsoft Macintosh PowerPoint</Application>
  <PresentationFormat>On-screen Show (4:3)</PresentationFormat>
  <Paragraphs>60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DejaVu Sans</vt:lpstr>
      <vt:lpstr>Gill Sans MT</vt:lpstr>
      <vt:lpstr>Helvetica Neue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subject/>
  <dc:creator>Sanjay Seshan</dc:creator>
  <dc:description/>
  <cp:lastModifiedBy>Sanjay Seshan</cp:lastModifiedBy>
  <cp:revision>219</cp:revision>
  <cp:lastPrinted>2016-08-04T16:20:00Z</cp:lastPrinted>
  <dcterms:created xsi:type="dcterms:W3CDTF">2014-10-28T21:59:38Z</dcterms:created>
  <dcterms:modified xsi:type="dcterms:W3CDTF">2018-10-01T12:18:54Z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